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94660"/>
  </p:normalViewPr>
  <p:slideViewPr>
    <p:cSldViewPr snapToGrid="0">
      <p:cViewPr varScale="1">
        <p:scale>
          <a:sx n="76" d="100"/>
          <a:sy n="76" d="100"/>
        </p:scale>
        <p:origin x="2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06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74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22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8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05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8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7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62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33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88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EB65D-0392-4F35-9D9B-0FDD8550FF40}" type="datetimeFigureOut">
              <a:rPr lang="en-IN" smtClean="0"/>
              <a:t>24-12-2016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48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7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8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2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6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3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9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7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0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7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3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8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1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1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3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0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2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8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1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1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Ashish-PC</dc:creator>
  <cp:lastModifiedBy>Ashish-PC</cp:lastModifiedBy>
  <cp:revision>19</cp:revision>
  <dcterms:created xsi:type="dcterms:W3CDTF">2016-12-18T13:55:19Z</dcterms:created>
  <dcterms:modified xsi:type="dcterms:W3CDTF">2016-12-24T03:06:29Z</dcterms:modified>
</cp:coreProperties>
</file>